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1787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10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53224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148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1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904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728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7730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382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51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71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1A5911E-FBFC-4FC9-A745-45E095A94584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BDBC4638-B857-45A7-92A9-81C8BD2918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31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537855"/>
            <a:ext cx="7543800" cy="4279241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ОЕКТ ОРГАНИЗАЦИИ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ПРОИЗВОДСТВА РАБОТ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2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90945"/>
            <a:ext cx="5601638" cy="662917"/>
          </a:xfrm>
        </p:spPr>
        <p:txBody>
          <a:bodyPr>
            <a:no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5633" y="980728"/>
            <a:ext cx="806489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kk-KZ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 РК 1.03-00-2011* (по состоянию на 01.07.2013) Строительное производство. Организация строительства предприятий, зданий и сооружений. Взамен СНиП РК 1.03-06-2002*</a:t>
            </a:r>
            <a:endParaRPr lang="en-US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kk-KZ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 к СНиП РК 1.03-06-2002* Пособие по разработке проектов организации строительства и проектов производства работ для жилищно-гражданского строительства (к СНиП РК 1.03-06-2002*).</a:t>
            </a:r>
            <a:endParaRPr lang="en-US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kk-KZ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РК 1.04.03-2008 Нормы продолжительности строительства и задела в строительстве предприятий зданий и сооружений. Часть I,II. Взамен СНиП 1.04.03-85*, части I, II. </a:t>
            </a:r>
            <a:endParaRPr lang="en-US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kk-KZ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 к СНиП РК 1.04.03-2008 Пособие по определению продолжительности строительства предприятий, зданий и сооружений (к СНиП РК 1.04.03-2008). Взамен Пособие по определеню продолжительности строительства предприятий, зданий и сооружений (к СНиП 1.04.03-85*)</a:t>
            </a:r>
            <a:endParaRPr lang="en-US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kk-KZ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12-01-2004 ОРГАНИЗАЦИЯ СТРОИТЕЛЬСТВА</a:t>
            </a:r>
            <a:endParaRPr lang="en-US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kk-KZ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3.01.01-85* ОРГАНИЗАЦИЯ СТРОИТЕЛЬНОГО ПРОИЗВОДСТВА</a:t>
            </a:r>
            <a:endParaRPr lang="en-US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kk-KZ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РДС РК 1.01-03-2012   Разработка, согласование, утверждение и содержание технологических карт. </a:t>
            </a:r>
            <a:endParaRPr lang="en-US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kk-KZ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 РК 1.02-01-2008 Нормы продолжительности проектирования. Взамен 283-64</a:t>
            </a:r>
            <a:endParaRPr lang="ru-RU" sz="1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01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9892" y="548684"/>
            <a:ext cx="835292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организации строительства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разделом проект­ного задания. Его составляет проектная организация, согласовы­вая основные положения с генеральной подрядной организацией.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проекте организации строительства определяют: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строительства всего объекта в целом, а также сроки вы­полнения основных видов работ (искусственных сооружений, зем­ляных работ, дорожной одежды) и отдельных крупных сооружений (больших мостов, комплексов гражданских зданий и т. д.);</a:t>
            </a:r>
            <a:endParaRPr lang="en-US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принципиальное решение по организации строительства: метод организации работ в целом по всему объекту и по отдельным уча­сткам или сооружениям; при поточном методе работ — направле­ние и темп потоков, длину их участков, время действия;</a:t>
            </a:r>
            <a:endParaRPr lang="en-US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основных материально-технических ресурсах, ис­точники и порядок их получения;</a:t>
            </a:r>
            <a:endParaRPr lang="en-US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рабочих кадрах и инженерно-технических работ­никах;</a:t>
            </a:r>
            <a:endParaRPr lang="en-US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основных предприятий производственной базы строительства в увязке с общим развитием строительной индуст­рии района, а также возможности использования существующих производственных предприятий;</a:t>
            </a:r>
            <a:endParaRPr lang="en-US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и порядок выполнения работ подготовительного пе­риода.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03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548680"/>
            <a:ext cx="8305800" cy="2520280"/>
          </a:xfrm>
        </p:spPr>
        <p:txBody>
          <a:bodyPr/>
          <a:lstStyle/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ЭТАЛОН ПРОЕКТА ПРОИЗВОДСТВА РАБОТ НА СТРОИТЕЛЬСТВО АВТОМОБИЛЬНОЙ ДОРОГИ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717032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ПО РАЗРАБОТКЕ ППР НА СТРОИТЕЛЬСТВО АВТОМОБИЛЬНЫХ ДОРОГ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42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68288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ППР должны разрабатываться с учетом: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6140330"/>
          </a:xfrm>
        </p:spPr>
        <p:txBody>
          <a:bodyPr>
            <a:noAutofit/>
          </a:bodyPr>
          <a:lstStyle/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прогрессивных форм и методов организации, планирования и управления строительством, сокращающих нормативную продолжительность сгроительства;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технологических процессов, обеспечивающих требуемый уровень качества строительства;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комплекнной поставки на строительство конструкций, изделий, полуфабрикатов и материалов;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первоочередного выполнения работ подгоговительного периода;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использования фронта работ, совмещения строительных процессов с обеспечением их непрывности и поточности, равномерного использования ресурсов и производственных мощностей;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прогрессивных и экономичных конструкций, изделий, полуфабрикатов и материалов, поставляемых предприятиями строительной индустрии, а также местных материалов;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комплексной механизации работ с максимальным использованием наиболее производительных машин в две смены и более, а также применения средств малой механизации;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 объема строительства временных зданий и сооружений за счет использоваиия для нужд стронтельства постоянных зданий и сооружений, применения передвижных, контейнерных и сборно-разборных инвентарных зданий, сооружений и механизированных установок, типовых приспособлений и инвентаря, а также сокращения количества и площадей складов на строительной площадке за счет монтажа конструкций непосредственно с транспортных средств;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правил по производственной санитарии, технике безопасности, а также требований по взрывной, взрыво-пожарной и пожарной безопасности;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3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мероприятий по охране природы и рекультивации сельскохозяйственных земель и лесных угодий, нарушенных при производстве строительных работ.</a:t>
            </a:r>
            <a:endParaRPr lang="ru-RU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83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Исходными данными для разработки ППР служат: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12776"/>
            <a:ext cx="7543800" cy="38862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смета;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организации строительства;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чертежи;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разработку проекта производства работ, содержащее сведения об объеме и сроках разработки;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сроках и порядке поставки готовых конструкций, изделий, полуфабрикатов, материалов и оборудования;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типах намечаемых к использованию строительных машин и механизмов;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рабочих кадрах по основным профессиям;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о наличии производственных предприятий, баз, полигонов, карьеров и их мощности.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6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507288" cy="1080120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ППР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строительство автомобильной дороги включаются: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3"/>
            <a:ext cx="8507288" cy="5608565"/>
          </a:xfrm>
        </p:spPr>
        <p:txBody>
          <a:bodyPr>
            <a:normAutofit lnSpcReduction="10000"/>
          </a:bodyPr>
          <a:lstStyle/>
          <a:p>
            <a:pPr lvl="0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записка;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схематический план трассы автомобильиой дороги;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схема поставки материалов;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карты и схемы на выполнение строительно-монтажных работ, калькуляции трудовых затрат;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потока;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линейный календарный график;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графики потребности в материальных и трудовых ресурсах;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поступления на объект строительных материалов и конструкций;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потребности в рабочих кадрах;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графики потребности в основных строительных машинах;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и оценка качества строительно-монтажных работ;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охране труда и технике безопасности.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3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пояснительной записке (схеме) должны быть: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7"/>
            <a:ext cx="8524056" cy="596022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kk-KZ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автомобильной дороги (дается характеристика общего направления дороги, протяжение строящегося участка, технические нормативы автомобильной дороги, конструкция дорожной одежды);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kk-KZ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 характеристика подсобных производственных предприятий, баз, сосредоточенных резервов грунта и обеспечение строительства материалами (указывается местоположение подсобных производственных предприятий, АБЗ, ЦБЗ, полигонов, карьеров и т. п.), баз материально-технического снабжения и сосредоточенных резервов грунта, их характеристики и мощности. Приводится потребность в основных дорожно-строительных материалах, изделиях и конструкциях, в том числе материалах, заготавливаемых в осенне-зимиий период; 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kk-KZ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методы производства строительио-монтажных работ (приводятся объемы и порядок производства строительно-монтажных работ с обоснованием принятых решений), используемые средства механизации, специализированные отряды и комплексные бригады. При необходимости выделяются сосредоточенные работы и приводятся способы их производства.</a:t>
            </a:r>
          </a:p>
          <a:p>
            <a:pPr marL="514350" indent="-514350">
              <a:buFont typeface="+mj-lt"/>
              <a:buAutoNum type="alphaLcParenR"/>
            </a:pPr>
            <a:r>
              <a:rPr lang="kk-KZ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технико-экономические показатели.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04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2679" y="501825"/>
            <a:ext cx="784887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проектировании генерального плана следует руководствоваться следующими основными принципами: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временные здания, сооружения и сети должны размещаться на территории строительства таким образом, чтобы обеспечить наиболее удобное обслуживание основного производства.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транспортирования материалов, конструкций и других грузов, а также количество перегрузок должны быть минимальными.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Единовременные затраты на временные сооружения, инженерные сети и расходы на их последующую эксплуатацию должны быть минимальными.</a:t>
            </a:r>
          </a:p>
        </p:txBody>
      </p:sp>
    </p:spTree>
    <p:extLst>
      <p:ext uri="{BB962C8B-B14F-4D97-AF65-F5344CB8AC3E}">
        <p14:creationId xmlns:p14="http://schemas.microsoft.com/office/powerpoint/2010/main" val="334889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5783648" cy="648072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строительства участка автомобильной дороги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65077" y="1484784"/>
            <a:ext cx="7632848" cy="42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1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5783648" cy="648072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строительства участка автомобильной дороги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827584" y="1331594"/>
            <a:ext cx="7488832" cy="483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9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41</TotalTime>
  <Words>792</Words>
  <Application>Microsoft Office PowerPoint</Application>
  <PresentationFormat>Экран (4:3)</PresentationFormat>
  <Paragraphs>68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Franklin Gothic Book</vt:lpstr>
      <vt:lpstr>Times New Roman</vt:lpstr>
      <vt:lpstr>Crop</vt:lpstr>
      <vt:lpstr>ПРОЕКТ ОРГАНИЗАЦИИ СТРОИТЕЛЬСТВА  И ПРОИЗВОДСТВА РАБОТ </vt:lpstr>
      <vt:lpstr>Нормативные документы</vt:lpstr>
      <vt:lpstr>Презентация PowerPoint</vt:lpstr>
      <vt:lpstr>ЭТАЛОН ПРОЕКТА ПРОИЗВОДСТВА РАБОТ НА СТРОИТЕЛЬСТВО АВТОМОБИЛЬНОЙ ДОРОГИ</vt:lpstr>
      <vt:lpstr>ППР должны разрабатываться с учетом:</vt:lpstr>
      <vt:lpstr>Исходными данными для разработки ППР служат:</vt:lpstr>
      <vt:lpstr>В состав ППР на строительство автомобильной дороги включаются:  </vt:lpstr>
      <vt:lpstr>В пояснительной записке (схеме) должны быть:</vt:lpstr>
      <vt:lpstr>Презентация PowerPoint</vt:lpstr>
      <vt:lpstr>Генеральный план строительства участка автомобильной дороги</vt:lpstr>
      <vt:lpstr>Генеральный план строительства участка автомобильной дороги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ОРГАНИЗАЦИИ СТРОИТЕЛЬСТВА  И ПРОИЗВОДСТВА РАБОТ </dc:title>
  <dc:creator>Bakytbek</dc:creator>
  <cp:lastModifiedBy>Bakytbek</cp:lastModifiedBy>
  <cp:revision>4</cp:revision>
  <dcterms:created xsi:type="dcterms:W3CDTF">2020-08-29T16:05:20Z</dcterms:created>
  <dcterms:modified xsi:type="dcterms:W3CDTF">2020-08-29T16:48:15Z</dcterms:modified>
</cp:coreProperties>
</file>